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ðmynd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ill og mynd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na í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ynda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Móðuharðindin og Skaftáreldar</a:t>
            </a:r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Magnús og Svavar</a:t>
            </a:r>
          </a:p>
        </p:txBody>
      </p:sp>
      <p:sp>
        <p:nvSpPr>
          <p:cNvPr id="4" name="Broskarl 3"/>
          <p:cNvSpPr/>
          <p:nvPr/>
        </p:nvSpPr>
        <p:spPr>
          <a:xfrm>
            <a:off x="9232900" y="2733709"/>
            <a:ext cx="2959100" cy="137307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34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1. kafli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br>
              <a:rPr lang="is-IS" dirty="0"/>
            </a:br>
            <a:r>
              <a:rPr lang="is-IS" dirty="0"/>
              <a:t> </a:t>
            </a:r>
            <a:br>
              <a:rPr lang="is-IS" dirty="0"/>
            </a:br>
            <a:r>
              <a:rPr lang="is-IS" sz="7400" dirty="0" err="1"/>
              <a:t>Móðuharðindin</a:t>
            </a:r>
            <a:r>
              <a:rPr lang="is-IS" sz="7400" dirty="0"/>
              <a:t> voru hörmungar eða áhrif náttúruhamfara sem urðu á Íslandi í Skaftáreldum 1783 – 1785. Móða eða eiturgufa lagðist á jörðina, gras sviðnaði og búfénaður féll. Talið er að um 75% </a:t>
            </a:r>
            <a:r>
              <a:rPr lang="is-IS" sz="7400" dirty="0" err="1"/>
              <a:t>búfjár</a:t>
            </a:r>
            <a:r>
              <a:rPr lang="is-IS" sz="7400" dirty="0"/>
              <a:t> hafi þá fallið og fimmti hver maður eða um 10.000 Íslendingar hafi dáið. Móðuharðindin </a:t>
            </a:r>
            <a:r>
              <a:rPr lang="is-IS" sz="7400" dirty="0" err="1"/>
              <a:t>hófust</a:t>
            </a:r>
            <a:r>
              <a:rPr lang="is-IS" sz="7400" dirty="0"/>
              <a:t> með eldgosi 8. júní 1783 í Lakagígum en þeir urðu til í einhverju mesta hraungosi á jörðinni á sögulegum tímum.</a:t>
            </a:r>
            <a:endParaRPr lang="is-IS" dirty="0"/>
          </a:p>
        </p:txBody>
      </p:sp>
      <p:sp>
        <p:nvSpPr>
          <p:cNvPr id="4" name="Broskarl 3"/>
          <p:cNvSpPr/>
          <p:nvPr/>
        </p:nvSpPr>
        <p:spPr>
          <a:xfrm>
            <a:off x="10807700" y="850900"/>
            <a:ext cx="1181100" cy="9832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83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2.kafli</a:t>
            </a:r>
          </a:p>
        </p:txBody>
      </p:sp>
      <p:sp>
        <p:nvSpPr>
          <p:cNvPr id="4" name="Textastaðgengill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is-IS" sz="2000" dirty="0"/>
              <a:t>Veðurfar breyttist á meðan á hörmungunum stóð, gosið var svo kröftugt að brennisteinsoxíð náði upp í heiðhvolf og hiti lækkaði. Áhrifa gossins gætti víða um heim. Hugsanlega má rekja uppskerubrest sem varð víða í Evrópu sumarið 1783 til gossins en slæmt sumar og kuldavetur í kjölfarið juku vandræði Frakka í aðdraganda frönsku byltingarinnar.</a:t>
            </a:r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Staðgengill efnis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90270" y="2209800"/>
            <a:ext cx="6878053" cy="4586613"/>
          </a:xfrm>
        </p:spPr>
      </p:pic>
      <p:sp>
        <p:nvSpPr>
          <p:cNvPr id="8" name="Broskarl 7"/>
          <p:cNvSpPr/>
          <p:nvPr/>
        </p:nvSpPr>
        <p:spPr>
          <a:xfrm>
            <a:off x="10718800" y="753229"/>
            <a:ext cx="1449523" cy="10809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05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3.kafli 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s-IS" sz="1400" dirty="0"/>
              <a:t>Fréttir um þessar hörmungar á Íslandi bárust til Danmerkur um haustið 1783 er skip kaupmanna komu frá landinu.</a:t>
            </a:r>
          </a:p>
          <a:p>
            <a:r>
              <a:rPr lang="is-IS" sz="1400" dirty="0"/>
              <a:t> Fyrstu viðbrögð stjórnarinnar bera með sér að fregnir hafi verið fremur óljósar og talið að áhrifa gossins myndi ekki gæta annars staðar en á Suðurlandi.</a:t>
            </a:r>
          </a:p>
          <a:p>
            <a:r>
              <a:rPr lang="is-IS" sz="1400" dirty="0"/>
              <a:t> Hafist var handa um fjársöfnun í Danmörku og skip sent með matvæli til bágstaddra á eldsvæðinu í nóvember 1783, en það hraktist til baka og urðu skipverjar að hafa vetursetu í Noregi.</a:t>
            </a:r>
          </a:p>
          <a:p>
            <a:r>
              <a:rPr lang="is-IS" sz="1400" dirty="0"/>
              <a:t> Það kom ekki til landsins fyrr en í apríl 1784. Með skipinu voru Hans von </a:t>
            </a:r>
            <a:r>
              <a:rPr lang="is-IS" sz="1400" dirty="0" err="1"/>
              <a:t>Levetzow</a:t>
            </a:r>
            <a:r>
              <a:rPr lang="is-IS" sz="1400" dirty="0"/>
              <a:t>, síðar stiftamtmaður á Íslandi og Magnús Stephensen, náttúrufræðinemi í Kaupmannahöfn, en þeim var ætlað að gera </a:t>
            </a:r>
            <a:r>
              <a:rPr lang="is-IS" sz="1400" dirty="0" err="1"/>
              <a:t>skýrslu</a:t>
            </a:r>
            <a:r>
              <a:rPr lang="is-IS" sz="1400" dirty="0"/>
              <a:t> um náttúruhamfarirnar.</a:t>
            </a:r>
          </a:p>
          <a:p>
            <a:r>
              <a:rPr lang="is-IS" sz="1400" dirty="0"/>
              <a:t> Matvælasendingin með skipinu kom ekki að því gagni sem til var ætlast. </a:t>
            </a:r>
          </a:p>
          <a:p>
            <a:r>
              <a:rPr lang="is-IS" sz="1400" dirty="0"/>
              <a:t>Flutningar gengu illa um eldsvæðið vegna hesteklu auk þess sem neyðin var miklu meiri og víðtækari en talið var í fyrstu.</a:t>
            </a:r>
          </a:p>
          <a:p>
            <a:r>
              <a:rPr lang="is-IS" sz="1400" dirty="0"/>
              <a:t> Hún náði til alls landsins.</a:t>
            </a:r>
          </a:p>
          <a:p>
            <a:r>
              <a:rPr lang="is-IS" sz="1400" dirty="0"/>
              <a:t> Einn þeirra konunglegu embættismanna er rannsökuðu hag Íslands í kjölfar harðindanna var prófessor Von Eggerts.</a:t>
            </a:r>
          </a:p>
          <a:p>
            <a:r>
              <a:rPr lang="is-IS" sz="1400" dirty="0"/>
              <a:t> Hann hélt því fram að hungursneyðin stafaði eingöngu af klaufalegri tilhögun í stjórn landsins.</a:t>
            </a:r>
          </a:p>
        </p:txBody>
      </p:sp>
      <p:sp>
        <p:nvSpPr>
          <p:cNvPr id="4" name="Broskarl 3"/>
          <p:cNvSpPr/>
          <p:nvPr/>
        </p:nvSpPr>
        <p:spPr>
          <a:xfrm>
            <a:off x="10718800" y="723900"/>
            <a:ext cx="1384300" cy="1168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86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Takk fyrir okkur 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Magnús og Svavar</a:t>
            </a:r>
          </a:p>
        </p:txBody>
      </p:sp>
      <p:sp>
        <p:nvSpPr>
          <p:cNvPr id="4" name="Broskarl 3"/>
          <p:cNvSpPr/>
          <p:nvPr/>
        </p:nvSpPr>
        <p:spPr>
          <a:xfrm>
            <a:off x="9232900" y="2733709"/>
            <a:ext cx="2794000" cy="137307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55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</TotalTime>
  <Words>272</Words>
  <Application>Microsoft Office PowerPoint</Application>
  <PresentationFormat>Víðskjár</PresentationFormat>
  <Paragraphs>18</Paragraphs>
  <Slides>5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2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Berlín</vt:lpstr>
      <vt:lpstr>Móðuharðindin og Skaftáreldar</vt:lpstr>
      <vt:lpstr>1. kafli</vt:lpstr>
      <vt:lpstr>2.kafli</vt:lpstr>
      <vt:lpstr>3.kafli </vt:lpstr>
      <vt:lpstr>Takk fyrir okkur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Móðuharðindin og Skaftáreldar</dc:title>
  <dc:creator>svdt01</dc:creator>
  <cp:lastModifiedBy>svdt01</cp:lastModifiedBy>
  <cp:revision>5</cp:revision>
  <dcterms:created xsi:type="dcterms:W3CDTF">2016-09-15T12:05:14Z</dcterms:created>
  <dcterms:modified xsi:type="dcterms:W3CDTF">2016-09-26T12:12:21Z</dcterms:modified>
</cp:coreProperties>
</file>